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979712" y="4797152"/>
            <a:ext cx="55446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VEGF-C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Sandwich-ELISA 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the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polyclonal anti-rat VEGF-C antibody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104-PABi10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as detection antibody and recombinant rat VEGF-C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Cat# R20-014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as standard. The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unbiotinylated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anti-rat VEGF-C [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Cat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#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104-PA10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]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was 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capture antibody.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45613" y="946655"/>
            <a:ext cx="2839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VEGF-C Sandwich ELISA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102-PABi10)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830" y="1988840"/>
            <a:ext cx="3708817" cy="252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2014-04-11T11:40:46Z</dcterms:created>
  <dcterms:modified xsi:type="dcterms:W3CDTF">2015-04-14T06:12:37Z</dcterms:modified>
</cp:coreProperties>
</file>